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51" r:id="rId4"/>
  </p:sldMasterIdLst>
  <p:notesMasterIdLst>
    <p:notesMasterId r:id="rId14"/>
  </p:notesMasterIdLst>
  <p:handoutMasterIdLst>
    <p:handoutMasterId r:id="rId15"/>
  </p:handoutMasterIdLst>
  <p:sldIdLst>
    <p:sldId id="259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3905A3-4D9B-4802-BE68-DDDE86C38B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08C056-811D-4F3B-993B-8CDF5B0AEE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B822C-711C-423E-851C-7F2FCF70CF74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BA321A-940B-443D-9990-EF5F7C98D8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A6265-8966-4E1E-B03D-9F0B359505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EE09C4-05F2-4210-9799-59B976D615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511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D9F2A-3B57-42DF-B014-1B75AB05F0DE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FB8A0-E701-47A0-967E-A6B83C7F0A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907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5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0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E5463A-8C7C-435B-A44B-7B61150BE8D4}"/>
              </a:ext>
            </a:extLst>
          </p:cNvPr>
          <p:cNvGrpSpPr/>
          <p:nvPr userDrawn="1"/>
        </p:nvGrpSpPr>
        <p:grpSpPr>
          <a:xfrm>
            <a:off x="-8713" y="5486400"/>
            <a:ext cx="12204696" cy="1386478"/>
            <a:chOff x="-8713" y="5486400"/>
            <a:chExt cx="12204696" cy="1386478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4144B2B5-9F80-4228-9E10-F356EC2E5C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8713" y="5494973"/>
              <a:ext cx="12200714" cy="1362075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04659CE7-6D4A-4EBD-8E75-5296445C74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10150" y="5486400"/>
              <a:ext cx="7185833" cy="1386478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E5ACF01D-261F-4D39-AD15-F68B86B057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0" y="5556446"/>
              <a:ext cx="11658600" cy="1301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1117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44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3B9914-2712-4C5D-B07A-AEE803E52E59}"/>
              </a:ext>
            </a:extLst>
          </p:cNvPr>
          <p:cNvGrpSpPr/>
          <p:nvPr userDrawn="1"/>
        </p:nvGrpSpPr>
        <p:grpSpPr>
          <a:xfrm>
            <a:off x="-8713" y="5486400"/>
            <a:ext cx="12204696" cy="1386478"/>
            <a:chOff x="-8713" y="5486400"/>
            <a:chExt cx="12204696" cy="1386478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2D5F1E0-9C00-4EC9-B051-82E5B52E67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-8713" y="5494973"/>
              <a:ext cx="12200714" cy="136207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1E66CAA-7EE6-43F3-9DA4-13F334E0C5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010150" y="5486400"/>
              <a:ext cx="7185833" cy="1386478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D67A7579-730D-49B5-BFC5-E4BAFD5D7B8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0" y="5556446"/>
              <a:ext cx="11658600" cy="13015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816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05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716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93680F6-B3B6-4791-B9D2-3DAE2B6DF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478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780EEAF-F689-42D7-9EE1-6CE0D81D3B30}"/>
              </a:ext>
            </a:extLst>
          </p:cNvPr>
          <p:cNvGrpSpPr/>
          <p:nvPr userDrawn="1"/>
        </p:nvGrpSpPr>
        <p:grpSpPr>
          <a:xfrm rot="5400000">
            <a:off x="-2191122" y="2163412"/>
            <a:ext cx="6945333" cy="2618508"/>
            <a:chOff x="4" y="2981324"/>
            <a:chExt cx="12226464" cy="1367657"/>
          </a:xfrm>
        </p:grpSpPr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386A642E-1027-49BB-8DE0-D3CEBB9751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" y="2981324"/>
              <a:ext cx="12191995" cy="1361101"/>
            </a:xfrm>
            <a:prstGeom prst="rect">
              <a:avLst/>
            </a:prstGeom>
          </p:spPr>
        </p:pic>
        <p:pic>
          <p:nvPicPr>
            <p:cNvPr id="29" name="Graphic 28">
              <a:extLst>
                <a:ext uri="{FF2B5EF4-FFF2-40B4-BE49-F238E27FC236}">
                  <a16:creationId xmlns:a16="http://schemas.microsoft.com/office/drawing/2014/main" id="{9C6F5092-7738-410D-8BFF-E85A47B1CC9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flipH="1">
              <a:off x="4" y="2987880"/>
              <a:ext cx="12191995" cy="1361101"/>
            </a:xfrm>
            <a:prstGeom prst="rect">
              <a:avLst/>
            </a:prstGeom>
          </p:spPr>
        </p:pic>
        <p:pic>
          <p:nvPicPr>
            <p:cNvPr id="30" name="Graphic 29">
              <a:extLst>
                <a:ext uri="{FF2B5EF4-FFF2-40B4-BE49-F238E27FC236}">
                  <a16:creationId xmlns:a16="http://schemas.microsoft.com/office/drawing/2014/main" id="{DD87D332-94F6-40EE-A077-923476C95C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890618" y="2987879"/>
              <a:ext cx="7335850" cy="1354545"/>
            </a:xfrm>
            <a:prstGeom prst="rect">
              <a:avLst/>
            </a:prstGeom>
          </p:spPr>
        </p:pic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3292" y="738553"/>
            <a:ext cx="5931877" cy="49119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B58FC21-5EBB-4148-B9B6-5C86CD586D7D}"/>
              </a:ext>
            </a:extLst>
          </p:cNvPr>
          <p:cNvCxnSpPr>
            <a:cxnSpLocks/>
          </p:cNvCxnSpPr>
          <p:nvPr userDrawn="1"/>
        </p:nvCxnSpPr>
        <p:spPr>
          <a:xfrm>
            <a:off x="671247" y="2531221"/>
            <a:ext cx="208091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1">
            <a:extLst>
              <a:ext uri="{FF2B5EF4-FFF2-40B4-BE49-F238E27FC236}">
                <a16:creationId xmlns:a16="http://schemas.microsoft.com/office/drawing/2014/main" id="{5C76D475-C577-46F3-AE49-D62D8FD8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981" y="948681"/>
            <a:ext cx="4784947" cy="1358539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59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141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9E2AB48-6B81-443C-84F0-8098475CA912}" type="datetimeFigureOut">
              <a:rPr lang="en-US" smtClean="0"/>
              <a:t>10-Jan-24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0E9ABD0-655E-4203-B2D8-6AEABBAE044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E4C7C4-9571-445F-8933-0F25198EC520}"/>
              </a:ext>
            </a:extLst>
          </p:cNvPr>
          <p:cNvGrpSpPr/>
          <p:nvPr userDrawn="1"/>
        </p:nvGrpSpPr>
        <p:grpSpPr>
          <a:xfrm>
            <a:off x="4" y="5490343"/>
            <a:ext cx="12226464" cy="1367657"/>
            <a:chOff x="4" y="2981324"/>
            <a:chExt cx="12226464" cy="1367657"/>
          </a:xfrm>
        </p:grpSpPr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0F2538E2-1955-4ABC-9B76-D200298C3E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" y="2981324"/>
              <a:ext cx="12191995" cy="1361101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26FEE2BA-38F3-4EAD-9127-79A1262808F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flipH="1">
              <a:off x="4" y="2987880"/>
              <a:ext cx="12191995" cy="1361101"/>
            </a:xfrm>
            <a:prstGeom prst="rect">
              <a:avLst/>
            </a:prstGeom>
          </p:spPr>
        </p:pic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B34F226C-805A-40FF-9E4F-19D10E6AD1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4890618" y="2987879"/>
              <a:ext cx="7335850" cy="135454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58146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9" r:id="rId7"/>
    <p:sldLayoutId id="2147483961" r:id="rId8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800" b="1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DA88E-E130-5CC4-942A-F826F9F900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Pametni</a:t>
            </a:r>
            <a:r>
              <a:rPr lang="en-GB" dirty="0"/>
              <a:t> </a:t>
            </a:r>
            <a:r>
              <a:rPr lang="en-GB" dirty="0" err="1"/>
              <a:t>Pozivnik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4AA599-1933-810D-E9F0-7DB47954C0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err="1"/>
              <a:t>Avtor</a:t>
            </a:r>
            <a:r>
              <a:rPr lang="en-GB" dirty="0"/>
              <a:t>: Mihael Zeme</a:t>
            </a:r>
          </a:p>
          <a:p>
            <a:r>
              <a:rPr lang="en-GB" dirty="0"/>
              <a:t>Predmet: </a:t>
            </a:r>
            <a:r>
              <a:rPr lang="en-GB" dirty="0" err="1"/>
              <a:t>Telekomunikacijski</a:t>
            </a:r>
            <a:r>
              <a:rPr lang="en-GB" dirty="0"/>
              <a:t> </a:t>
            </a:r>
            <a:r>
              <a:rPr lang="en-GB" dirty="0" err="1"/>
              <a:t>protokoli</a:t>
            </a:r>
            <a:endParaRPr lang="en-GB" dirty="0"/>
          </a:p>
          <a:p>
            <a:r>
              <a:rPr lang="en-GB" dirty="0"/>
              <a:t>Mentor: doc. </a:t>
            </a:r>
            <a:r>
              <a:rPr lang="en-GB" dirty="0" err="1"/>
              <a:t>Dr.</a:t>
            </a:r>
            <a:r>
              <a:rPr lang="en-GB" dirty="0"/>
              <a:t> </a:t>
            </a:r>
            <a:r>
              <a:rPr lang="en-GB" dirty="0" err="1"/>
              <a:t>Matevž</a:t>
            </a:r>
            <a:r>
              <a:rPr lang="en-GB" dirty="0"/>
              <a:t> </a:t>
            </a:r>
            <a:r>
              <a:rPr lang="en-GB" dirty="0" err="1"/>
              <a:t>Pustišek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969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338E-99B1-C733-5913-982401B16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Namen</a:t>
            </a:r>
            <a:r>
              <a:rPr lang="en-GB" dirty="0"/>
              <a:t> in </a:t>
            </a:r>
            <a:r>
              <a:rPr lang="en-GB" dirty="0" err="1"/>
              <a:t>obseg</a:t>
            </a:r>
            <a:r>
              <a:rPr lang="en-GB" dirty="0"/>
              <a:t> </a:t>
            </a:r>
            <a:r>
              <a:rPr lang="en-GB" dirty="0" err="1"/>
              <a:t>projekta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46235-47EE-9FEB-1FC2-0B7BA3F6B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4758517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Nadomestiti</a:t>
            </a:r>
            <a:r>
              <a:rPr lang="en-GB" dirty="0"/>
              <a:t> </a:t>
            </a:r>
            <a:r>
              <a:rPr lang="en-GB" dirty="0" err="1"/>
              <a:t>gasilski</a:t>
            </a:r>
            <a:r>
              <a:rPr lang="en-GB" dirty="0"/>
              <a:t> </a:t>
            </a:r>
            <a:r>
              <a:rPr lang="en-GB" dirty="0" err="1"/>
              <a:t>pozivnik</a:t>
            </a:r>
            <a:r>
              <a:rPr lang="en-GB" dirty="0"/>
              <a:t> z </a:t>
            </a:r>
            <a:r>
              <a:rPr lang="en-GB" dirty="0" err="1"/>
              <a:t>obveščanjem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osebni</a:t>
            </a:r>
            <a:r>
              <a:rPr lang="en-GB" dirty="0"/>
              <a:t> </a:t>
            </a:r>
            <a:r>
              <a:rPr lang="en-GB" dirty="0" err="1"/>
              <a:t>telefon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Projekt</a:t>
            </a:r>
            <a:r>
              <a:rPr lang="en-GB" dirty="0"/>
              <a:t> </a:t>
            </a:r>
            <a:r>
              <a:rPr lang="en-GB" dirty="0" err="1"/>
              <a:t>obsega</a:t>
            </a:r>
            <a:r>
              <a:rPr lang="en-GB" dirty="0"/>
              <a:t> </a:t>
            </a:r>
            <a:r>
              <a:rPr lang="en-GB" dirty="0" err="1"/>
              <a:t>vmesnik</a:t>
            </a:r>
            <a:r>
              <a:rPr lang="en-GB" dirty="0"/>
              <a:t>, ki </a:t>
            </a:r>
            <a:r>
              <a:rPr lang="en-GB" dirty="0" err="1"/>
              <a:t>sprejme</a:t>
            </a:r>
            <a:r>
              <a:rPr lang="en-GB" dirty="0"/>
              <a:t> </a:t>
            </a:r>
            <a:r>
              <a:rPr lang="en-GB" dirty="0" err="1"/>
              <a:t>radijski</a:t>
            </a:r>
            <a:r>
              <a:rPr lang="en-GB" dirty="0"/>
              <a:t> signal s </a:t>
            </a:r>
            <a:r>
              <a:rPr lang="en-GB" dirty="0" err="1"/>
              <a:t>sporočilom</a:t>
            </a:r>
            <a:r>
              <a:rPr lang="en-GB" dirty="0"/>
              <a:t>, ga </a:t>
            </a:r>
            <a:r>
              <a:rPr lang="en-GB" dirty="0" err="1"/>
              <a:t>demodulira</a:t>
            </a:r>
            <a:r>
              <a:rPr lang="en-GB" dirty="0"/>
              <a:t> in </a:t>
            </a:r>
            <a:r>
              <a:rPr lang="en-GB" dirty="0" err="1"/>
              <a:t>sporočilo</a:t>
            </a:r>
            <a:r>
              <a:rPr lang="en-GB" dirty="0"/>
              <a:t> </a:t>
            </a:r>
            <a:r>
              <a:rPr lang="en-GB" dirty="0" err="1"/>
              <a:t>preko</a:t>
            </a:r>
            <a:r>
              <a:rPr lang="en-GB" dirty="0"/>
              <a:t> </a:t>
            </a:r>
            <a:r>
              <a:rPr lang="en-GB" dirty="0" err="1"/>
              <a:t>interneta</a:t>
            </a:r>
            <a:r>
              <a:rPr lang="en-GB" dirty="0"/>
              <a:t> </a:t>
            </a:r>
            <a:r>
              <a:rPr lang="en-GB" dirty="0" err="1"/>
              <a:t>pošlje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mobilni</a:t>
            </a:r>
            <a:r>
              <a:rPr lang="en-GB" dirty="0"/>
              <a:t> </a:t>
            </a:r>
            <a:r>
              <a:rPr lang="en-GB" dirty="0" err="1"/>
              <a:t>telefon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D9447F-B179-0943-A55E-DFE00A5A7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205" y="1845734"/>
            <a:ext cx="4259091" cy="343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7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9D737-8BEA-E49C-15A6-EB4EE030A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Strojna</a:t>
            </a:r>
            <a:r>
              <a:rPr lang="en-GB" dirty="0"/>
              <a:t> </a:t>
            </a:r>
            <a:r>
              <a:rPr lang="en-GB" dirty="0" err="1"/>
              <a:t>oprema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CB90C-52EA-5CC0-798B-C0179A92A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0567"/>
            <a:ext cx="4760753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dirty="0" err="1"/>
              <a:t>Sistem</a:t>
            </a:r>
            <a:r>
              <a:rPr lang="en-GB" dirty="0"/>
              <a:t> </a:t>
            </a:r>
            <a:r>
              <a:rPr lang="en-GB" dirty="0" err="1"/>
              <a:t>sestavljata</a:t>
            </a:r>
            <a:r>
              <a:rPr lang="en-GB" dirty="0"/>
              <a:t> SDR </a:t>
            </a:r>
            <a:r>
              <a:rPr lang="en-GB" dirty="0" err="1"/>
              <a:t>vmesnik</a:t>
            </a:r>
            <a:r>
              <a:rPr lang="en-GB" dirty="0"/>
              <a:t>, ki je </a:t>
            </a:r>
            <a:r>
              <a:rPr lang="en-GB" dirty="0" err="1"/>
              <a:t>namenjen</a:t>
            </a:r>
            <a:r>
              <a:rPr lang="en-GB" dirty="0"/>
              <a:t> </a:t>
            </a:r>
            <a:r>
              <a:rPr lang="en-GB" dirty="0" err="1"/>
              <a:t>sprejemu</a:t>
            </a:r>
            <a:r>
              <a:rPr lang="en-GB" dirty="0"/>
              <a:t> </a:t>
            </a:r>
            <a:r>
              <a:rPr lang="en-GB" dirty="0" err="1"/>
              <a:t>signala</a:t>
            </a:r>
            <a:r>
              <a:rPr lang="en-GB" dirty="0"/>
              <a:t> in </a:t>
            </a:r>
            <a:r>
              <a:rPr lang="en-GB" dirty="0" err="1"/>
              <a:t>osebni</a:t>
            </a:r>
            <a:r>
              <a:rPr lang="en-GB" dirty="0"/>
              <a:t> </a:t>
            </a:r>
            <a:r>
              <a:rPr lang="en-GB" dirty="0" err="1"/>
              <a:t>računalnik</a:t>
            </a:r>
            <a:r>
              <a:rPr lang="en-GB" dirty="0"/>
              <a:t>, ki signal </a:t>
            </a:r>
            <a:r>
              <a:rPr lang="en-GB" dirty="0" err="1"/>
              <a:t>obdela</a:t>
            </a:r>
            <a:r>
              <a:rPr lang="en-GB" dirty="0"/>
              <a:t> in ga </a:t>
            </a:r>
            <a:r>
              <a:rPr lang="en-GB" dirty="0" err="1"/>
              <a:t>posreduje</a:t>
            </a:r>
            <a:r>
              <a:rPr lang="en-GB" dirty="0"/>
              <a:t> </a:t>
            </a:r>
            <a:r>
              <a:rPr lang="en-GB" dirty="0" err="1"/>
              <a:t>mobilni</a:t>
            </a:r>
            <a:r>
              <a:rPr lang="en-GB" dirty="0"/>
              <a:t> </a:t>
            </a:r>
            <a:r>
              <a:rPr lang="en-GB" dirty="0" err="1"/>
              <a:t>napravi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07563-E5D3-06BC-CF18-8094706603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2" t="17926" r="14033" b="15826"/>
          <a:stretch/>
        </p:blipFill>
        <p:spPr>
          <a:xfrm>
            <a:off x="6126480" y="2207036"/>
            <a:ext cx="5368954" cy="31665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187249-194D-1BF0-CED7-FB9227F42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429" y="3120705"/>
            <a:ext cx="3306453" cy="255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737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5D53-1F90-8CCE-7C67-2C3570BC5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Delovanje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51986-F1F7-D18A-E5C2-960BE0514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845734"/>
            <a:ext cx="4020004" cy="4023360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NFM signal </a:t>
            </a:r>
            <a:r>
              <a:rPr lang="en-GB" dirty="0" err="1"/>
              <a:t>zajamemo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frekvenci</a:t>
            </a:r>
            <a:r>
              <a:rPr lang="en-GB" dirty="0"/>
              <a:t> 173,25 MHz in ga </a:t>
            </a:r>
            <a:r>
              <a:rPr lang="en-GB" dirty="0" err="1"/>
              <a:t>demoduliramo</a:t>
            </a:r>
            <a:r>
              <a:rPr lang="en-GB" dirty="0"/>
              <a:t> s </a:t>
            </a:r>
            <a:r>
              <a:rPr lang="en-GB" dirty="0" err="1"/>
              <a:t>pomočjo</a:t>
            </a:r>
            <a:r>
              <a:rPr lang="en-GB" dirty="0"/>
              <a:t> </a:t>
            </a:r>
            <a:r>
              <a:rPr lang="en-GB" dirty="0" err="1"/>
              <a:t>orodja</a:t>
            </a:r>
            <a:r>
              <a:rPr lang="en-GB" dirty="0"/>
              <a:t> AIRSPY SDR#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Z </a:t>
            </a:r>
            <a:r>
              <a:rPr lang="en-GB" dirty="0" err="1"/>
              <a:t>orodjem</a:t>
            </a:r>
            <a:r>
              <a:rPr lang="en-GB" dirty="0"/>
              <a:t> </a:t>
            </a:r>
            <a:r>
              <a:rPr lang="en-GB" dirty="0" err="1"/>
              <a:t>Voicemeeter</a:t>
            </a:r>
            <a:r>
              <a:rPr lang="en-GB" dirty="0"/>
              <a:t> </a:t>
            </a:r>
            <a:r>
              <a:rPr lang="en-GB" dirty="0" err="1"/>
              <a:t>ustvarimo</a:t>
            </a:r>
            <a:r>
              <a:rPr lang="en-GB" dirty="0"/>
              <a:t> </a:t>
            </a:r>
            <a:r>
              <a:rPr lang="en-GB" dirty="0" err="1"/>
              <a:t>virtualni</a:t>
            </a:r>
            <a:r>
              <a:rPr lang="en-GB" dirty="0"/>
              <a:t> audio </a:t>
            </a:r>
            <a:r>
              <a:rPr lang="en-GB" dirty="0" err="1"/>
              <a:t>kanal</a:t>
            </a:r>
            <a:r>
              <a:rPr lang="en-GB" dirty="0"/>
              <a:t>, ki ga </a:t>
            </a:r>
            <a:r>
              <a:rPr lang="en-GB" dirty="0" err="1"/>
              <a:t>uporabimo</a:t>
            </a:r>
            <a:r>
              <a:rPr lang="en-GB" dirty="0"/>
              <a:t> za </a:t>
            </a:r>
            <a:r>
              <a:rPr lang="en-GB" dirty="0" err="1"/>
              <a:t>prenos</a:t>
            </a:r>
            <a:r>
              <a:rPr lang="en-GB" dirty="0"/>
              <a:t> </a:t>
            </a:r>
            <a:r>
              <a:rPr lang="en-GB" dirty="0" err="1"/>
              <a:t>signala</a:t>
            </a:r>
            <a:r>
              <a:rPr lang="en-GB" dirty="0"/>
              <a:t> med SDR# in PDW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PDW Paging Decoder </a:t>
            </a:r>
            <a:r>
              <a:rPr lang="en-GB" dirty="0" err="1"/>
              <a:t>Softwear</a:t>
            </a:r>
            <a:r>
              <a:rPr lang="en-GB" dirty="0"/>
              <a:t> </a:t>
            </a:r>
            <a:r>
              <a:rPr lang="en-GB" dirty="0" err="1"/>
              <a:t>uporabimo</a:t>
            </a:r>
            <a:r>
              <a:rPr lang="en-GB" dirty="0"/>
              <a:t> za </a:t>
            </a:r>
            <a:r>
              <a:rPr lang="en-GB" dirty="0" err="1"/>
              <a:t>dekodiranje</a:t>
            </a:r>
            <a:r>
              <a:rPr lang="en-GB" dirty="0"/>
              <a:t> POCSAG </a:t>
            </a:r>
            <a:r>
              <a:rPr lang="en-GB" dirty="0" err="1"/>
              <a:t>signala</a:t>
            </a:r>
            <a:r>
              <a:rPr lang="en-GB" dirty="0"/>
              <a:t> v </a:t>
            </a:r>
            <a:r>
              <a:rPr lang="en-GB" dirty="0" err="1"/>
              <a:t>berljivo</a:t>
            </a:r>
            <a:r>
              <a:rPr lang="en-GB" dirty="0"/>
              <a:t> </a:t>
            </a:r>
            <a:r>
              <a:rPr lang="en-GB" dirty="0" err="1"/>
              <a:t>sporočilo</a:t>
            </a:r>
            <a:r>
              <a:rPr lang="en-GB" dirty="0"/>
              <a:t>, ki se </a:t>
            </a:r>
            <a:r>
              <a:rPr lang="en-GB" dirty="0" err="1"/>
              <a:t>zapiše</a:t>
            </a:r>
            <a:r>
              <a:rPr lang="en-GB" dirty="0"/>
              <a:t> v log </a:t>
            </a:r>
            <a:r>
              <a:rPr lang="en-GB" dirty="0" err="1"/>
              <a:t>datoteko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/>
              <a:t>Python </a:t>
            </a:r>
            <a:r>
              <a:rPr lang="en-GB" dirty="0" err="1"/>
              <a:t>skripta</a:t>
            </a:r>
            <a:r>
              <a:rPr lang="en-GB" dirty="0"/>
              <a:t> </a:t>
            </a:r>
            <a:r>
              <a:rPr lang="en-GB" dirty="0" err="1"/>
              <a:t>ob</a:t>
            </a:r>
            <a:r>
              <a:rPr lang="en-GB" dirty="0"/>
              <a:t> </a:t>
            </a:r>
            <a:r>
              <a:rPr lang="en-GB" dirty="0" err="1"/>
              <a:t>spremembi</a:t>
            </a:r>
            <a:r>
              <a:rPr lang="en-GB" dirty="0"/>
              <a:t> log </a:t>
            </a:r>
            <a:r>
              <a:rPr lang="en-GB" dirty="0" err="1"/>
              <a:t>datoteke</a:t>
            </a:r>
            <a:r>
              <a:rPr lang="en-GB" dirty="0"/>
              <a:t> </a:t>
            </a:r>
            <a:r>
              <a:rPr lang="en-GB" dirty="0" err="1"/>
              <a:t>Telegramu</a:t>
            </a:r>
            <a:r>
              <a:rPr lang="en-GB" dirty="0"/>
              <a:t> </a:t>
            </a:r>
            <a:r>
              <a:rPr lang="en-GB" dirty="0" err="1"/>
              <a:t>iz</a:t>
            </a:r>
            <a:r>
              <a:rPr lang="en-GB" dirty="0"/>
              <a:t> </a:t>
            </a:r>
            <a:r>
              <a:rPr lang="en-GB" dirty="0" err="1"/>
              <a:t>nje</a:t>
            </a:r>
            <a:r>
              <a:rPr lang="en-GB" dirty="0"/>
              <a:t> </a:t>
            </a:r>
            <a:r>
              <a:rPr lang="en-GB" dirty="0" err="1"/>
              <a:t>pošlje</a:t>
            </a:r>
            <a:r>
              <a:rPr lang="en-GB" dirty="0"/>
              <a:t> </a:t>
            </a:r>
            <a:r>
              <a:rPr lang="en-GB" dirty="0" err="1"/>
              <a:t>zadnji</a:t>
            </a:r>
            <a:r>
              <a:rPr lang="en-GB" dirty="0"/>
              <a:t> </a:t>
            </a:r>
            <a:r>
              <a:rPr lang="en-GB" dirty="0" err="1"/>
              <a:t>vnos</a:t>
            </a:r>
            <a:r>
              <a:rPr lang="en-GB" dirty="0"/>
              <a:t> s </a:t>
            </a:r>
            <a:r>
              <a:rPr lang="en-GB" dirty="0" err="1"/>
              <a:t>pomočjo</a:t>
            </a:r>
            <a:r>
              <a:rPr lang="en-GB" dirty="0"/>
              <a:t> HTTP </a:t>
            </a:r>
            <a:r>
              <a:rPr lang="en-GB" dirty="0" err="1"/>
              <a:t>poizvedbe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EDA309-A9C0-D671-CE91-D7469B8EB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285" y="1845734"/>
            <a:ext cx="6582692" cy="421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337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0EEAF-E6A6-78D0-4FA1-ABC245FAE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AIRSPY SDR#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7286F0-F949-E323-48D1-54E2B7E5B8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5656" y="1913375"/>
            <a:ext cx="8020687" cy="4277700"/>
          </a:xfrm>
        </p:spPr>
      </p:pic>
    </p:spTree>
    <p:extLst>
      <p:ext uri="{BB962C8B-B14F-4D97-AF65-F5344CB8AC3E}">
        <p14:creationId xmlns:p14="http://schemas.microsoft.com/office/powerpoint/2010/main" val="16520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3411-618D-01E6-663C-64DE13483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PDW Paging Decoder Software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1A1FDE-0470-E302-763F-1590D25435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3858" y="1846263"/>
            <a:ext cx="8004609" cy="4022725"/>
          </a:xfrm>
        </p:spPr>
      </p:pic>
    </p:spTree>
    <p:extLst>
      <p:ext uri="{BB962C8B-B14F-4D97-AF65-F5344CB8AC3E}">
        <p14:creationId xmlns:p14="http://schemas.microsoft.com/office/powerpoint/2010/main" val="1953122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ECDE6-E4F9-D9A1-B1B2-6DF7BDEB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Prejem</a:t>
            </a:r>
            <a:r>
              <a:rPr lang="en-GB" dirty="0"/>
              <a:t> </a:t>
            </a:r>
            <a:r>
              <a:rPr lang="en-GB" dirty="0" err="1"/>
              <a:t>sporočil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Telegram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0E3D52-B88D-9625-1BEB-5AF7BCBD1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179" y="1845734"/>
            <a:ext cx="6079642" cy="431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14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670FB-5542-05C6-491C-78F4489FBF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5400" dirty="0" err="1"/>
              <a:t>Vprašanja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BB65B-93AC-4398-4EB7-C53FB21F0F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4844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948B-DA8E-892F-15C2-05346226E2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 err="1"/>
              <a:t>Hvala</a:t>
            </a:r>
            <a:r>
              <a:rPr lang="en-GB" sz="5400" dirty="0"/>
              <a:t> za </a:t>
            </a:r>
            <a:r>
              <a:rPr lang="en-GB" sz="5400" dirty="0" err="1"/>
              <a:t>pozornost</a:t>
            </a:r>
            <a:r>
              <a:rPr lang="en-GB" sz="5400"/>
              <a:t>!</a:t>
            </a:r>
            <a:endParaRPr lang="en-GB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316330-5846-C7BC-EB34-7AF57C7C9F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906321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8">
      <a:dk1>
        <a:srgbClr val="0F0D29"/>
      </a:dk1>
      <a:lt1>
        <a:srgbClr val="FFFFFF"/>
      </a:lt1>
      <a:dk2>
        <a:srgbClr val="082A75"/>
      </a:dk2>
      <a:lt2>
        <a:srgbClr val="E7E6E6"/>
      </a:lt2>
      <a:accent1>
        <a:srgbClr val="024F75"/>
      </a:accent1>
      <a:accent2>
        <a:srgbClr val="3592CF"/>
      </a:accent2>
      <a:accent3>
        <a:srgbClr val="34ABA2"/>
      </a:accent3>
      <a:accent4>
        <a:srgbClr val="66B2CA"/>
      </a:accent4>
      <a:accent5>
        <a:srgbClr val="E0EFF4"/>
      </a:accent5>
      <a:accent6>
        <a:srgbClr val="34ABA2"/>
      </a:accent6>
      <a:hlink>
        <a:srgbClr val="3592CF"/>
      </a:hlink>
      <a:folHlink>
        <a:srgbClr val="3592CF"/>
      </a:folHlink>
    </a:clrScheme>
    <a:fontScheme name="Custom 2">
      <a:majorFont>
        <a:latin typeface="Century Gothic"/>
        <a:ea typeface=""/>
        <a:cs typeface=""/>
      </a:majorFont>
      <a:minorFont>
        <a:latin typeface="Lucida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4001427_win32_fixed" id="{11329F81-059E-433D-A94F-1A9842BBB9CC}" vid="{CDE6390C-1AD3-4234-8580-EE857C1ED4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A3B03E-652D-4D8F-863F-26347F2C84A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78D4D99-8A00-4AF3-870C-951CFCBBB1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7292D2-F2DF-4CCD-907A-872557A22F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Family tree chart (horizontal, green, white, widescreen)</Template>
  <TotalTime>100</TotalTime>
  <Words>163</Words>
  <Application>Microsoft Office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Lucida Sans</vt:lpstr>
      <vt:lpstr>Retrospect</vt:lpstr>
      <vt:lpstr>Pametni Pozivnik</vt:lpstr>
      <vt:lpstr>Namen in obseg projekta</vt:lpstr>
      <vt:lpstr>Strojna oprema</vt:lpstr>
      <vt:lpstr>Delovanje</vt:lpstr>
      <vt:lpstr>AIRSPY SDR#</vt:lpstr>
      <vt:lpstr>PDW Paging Decoder Software</vt:lpstr>
      <vt:lpstr>Prejem sporočil na Telegram</vt:lpstr>
      <vt:lpstr>Vprašanja</vt:lpstr>
      <vt:lpstr>Hvala za pozornost!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Pametni Pozivnik</dc:title>
  <dc:creator>ZEME, MIHAEL</dc:creator>
  <cp:lastModifiedBy>ZEME, MIHAEL</cp:lastModifiedBy>
  <cp:revision>1</cp:revision>
  <dcterms:created xsi:type="dcterms:W3CDTF">2024-01-10T18:27:39Z</dcterms:created>
  <dcterms:modified xsi:type="dcterms:W3CDTF">2024-01-10T20:07:50Z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